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Kanit" panose="020B0604020202020204" charset="-34"/>
      <p:regular r:id="rId11"/>
    </p:embeddedFont>
    <p:embeddedFont>
      <p:font typeface="Martel Sans Ligh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19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59362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PACE Satellite: Modeling Classroom Resources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83298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PACE satellite, launched by NASA, gathers valuable data about Earth's oceans and atmosphere. This data can be used to enhance our understanding of the planet and its changing environment.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83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925" y="3406854"/>
            <a:ext cx="5884069" cy="618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is the PACE Satellite?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5925" y="4340543"/>
            <a:ext cx="131585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PACE (Plankton, Aerosol, Cloud, ocean Ecosystem) mission is a NASA satellite designed to study Earth's oceans and atmosphere.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5925" y="4913352"/>
            <a:ext cx="4246007" cy="2537579"/>
          </a:xfrm>
          <a:prstGeom prst="roundRect">
            <a:avLst>
              <a:gd name="adj" fmla="val 1243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946190" y="5123617"/>
            <a:ext cx="247364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Ocean Color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46190" y="5558909"/>
            <a:ext cx="3825478" cy="168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 uses spectral measurements to study the color of the ocean, which can reveal information about phytoplankton, a key component of the marine ecosystem.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2197" y="4913352"/>
            <a:ext cx="4246007" cy="2537579"/>
          </a:xfrm>
          <a:prstGeom prst="roundRect">
            <a:avLst>
              <a:gd name="adj" fmla="val 1243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5402461" y="5123617"/>
            <a:ext cx="247364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Aerosols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5402461" y="5558909"/>
            <a:ext cx="3825478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 measures the properties of aerosols, tiny particles in the atmosphere that can affect climate and air quality.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9648468" y="4913352"/>
            <a:ext cx="4246007" cy="2537579"/>
          </a:xfrm>
          <a:prstGeom prst="roundRect">
            <a:avLst>
              <a:gd name="adj" fmla="val 1243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9858732" y="5123617"/>
            <a:ext cx="247364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Clouds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9858732" y="5558909"/>
            <a:ext cx="3825478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 observes clouds and their properties, which play a crucial role in the Earth's energy balance.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952" y="994529"/>
            <a:ext cx="5818703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PACE Mission Objectives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4952" y="2007751"/>
            <a:ext cx="7546896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PACE's primary objective is to advance our understanding of Earth's changing climate, with a focus on the oceans and atmosphere.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4952" y="3251002"/>
            <a:ext cx="513398" cy="513398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6490216" y="3346609"/>
            <a:ext cx="10275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026473" y="3251002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Ocean Health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026473" y="3723323"/>
            <a:ext cx="2917865" cy="182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 data will help assess the health of the ocean ecosystem and track changes in phytoplankton populations.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2462" y="3251002"/>
            <a:ext cx="513398" cy="513398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0" name="Text 7"/>
          <p:cNvSpPr/>
          <p:nvPr/>
        </p:nvSpPr>
        <p:spPr>
          <a:xfrm>
            <a:off x="10347127" y="3346609"/>
            <a:ext cx="16394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10913983" y="3251002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Climate Change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913983" y="3723323"/>
            <a:ext cx="2917865" cy="182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PACE's measurements will contribute to research on the role of the oceans and atmosphere in climate change.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4952" y="6032778"/>
            <a:ext cx="513398" cy="513398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6458069" y="6128385"/>
            <a:ext cx="16716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7026473" y="6032778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Air Quality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026473" y="6505099"/>
            <a:ext cx="6805374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 data will help improve our understanding of aerosols and their impact on air quality.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6762"/>
            <a:ext cx="104647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Incorporating PACE Data in the Classroom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9952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 data can be used to engage students in hands-on learning activities, exploring real-world environmental science.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74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76535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Students can learn to analyze PACE data to understand oceanographic and atmospheric processes.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174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76535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 data can be used to create models of the ocean and atmosphere, helping students visualize complex systems.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4174093"/>
            <a:ext cx="33075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Climate Change Education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765358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 data can be used to teach students about climate change and its impact on the planet.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804" y="594955"/>
            <a:ext cx="6183630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PACE-Aligned Lesson Plans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42804" y="1554599"/>
            <a:ext cx="7631192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 data can be integrated into existing science curriculum, providing engaging and relevant learning experiences.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551652" y="2489240"/>
            <a:ext cx="30480" cy="5145286"/>
          </a:xfrm>
          <a:prstGeom prst="roundRect">
            <a:avLst>
              <a:gd name="adj" fmla="val 106358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6779538" y="2960251"/>
            <a:ext cx="756404" cy="30480"/>
          </a:xfrm>
          <a:prstGeom prst="roundRect">
            <a:avLst>
              <a:gd name="adj" fmla="val 106358"/>
            </a:avLst>
          </a:prstGeom>
          <a:solidFill>
            <a:srgbClr val="48446D"/>
          </a:solidFill>
          <a:ln/>
        </p:spPr>
      </p:sp>
      <p:sp>
        <p:nvSpPr>
          <p:cNvPr id="7" name="Shape 4"/>
          <p:cNvSpPr/>
          <p:nvPr/>
        </p:nvSpPr>
        <p:spPr>
          <a:xfrm>
            <a:off x="6323767" y="2732365"/>
            <a:ext cx="486251" cy="48625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6518196" y="2822853"/>
            <a:ext cx="9739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755493" y="2705338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Ocean Color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755493" y="3152656"/>
            <a:ext cx="6118503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Lesson plans can explore the relationship between ocean color and phytoplankton abundance.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779538" y="4747379"/>
            <a:ext cx="756404" cy="30480"/>
          </a:xfrm>
          <a:prstGeom prst="roundRect">
            <a:avLst>
              <a:gd name="adj" fmla="val 106358"/>
            </a:avLst>
          </a:prstGeom>
          <a:solidFill>
            <a:srgbClr val="48446D"/>
          </a:solidFill>
          <a:ln/>
        </p:spPr>
      </p:sp>
      <p:sp>
        <p:nvSpPr>
          <p:cNvPr id="12" name="Shape 9"/>
          <p:cNvSpPr/>
          <p:nvPr/>
        </p:nvSpPr>
        <p:spPr>
          <a:xfrm>
            <a:off x="6323767" y="4519493"/>
            <a:ext cx="486251" cy="48625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6489144" y="4609981"/>
            <a:ext cx="15537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755493" y="4492466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Aerosol Effects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755493" y="4939784"/>
            <a:ext cx="6118503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Students can learn about the impact of aerosols on climate and air quality.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779538" y="6534507"/>
            <a:ext cx="756404" cy="30480"/>
          </a:xfrm>
          <a:prstGeom prst="roundRect">
            <a:avLst>
              <a:gd name="adj" fmla="val 106358"/>
            </a:avLst>
          </a:prstGeom>
          <a:solidFill>
            <a:srgbClr val="48446D"/>
          </a:solidFill>
          <a:ln/>
        </p:spPr>
      </p:sp>
      <p:sp>
        <p:nvSpPr>
          <p:cNvPr id="17" name="Shape 14"/>
          <p:cNvSpPr/>
          <p:nvPr/>
        </p:nvSpPr>
        <p:spPr>
          <a:xfrm>
            <a:off x="6323767" y="6306622"/>
            <a:ext cx="486251" cy="48625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8" name="Text 15"/>
          <p:cNvSpPr/>
          <p:nvPr/>
        </p:nvSpPr>
        <p:spPr>
          <a:xfrm>
            <a:off x="6487716" y="6397109"/>
            <a:ext cx="1583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755493" y="6279594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Cloud Formation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755493" y="6726912"/>
            <a:ext cx="6118503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Lesson plans can teach students about the process of cloud formation and its role in the climate system.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800" y="714613"/>
            <a:ext cx="7556063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Hands-on PACE-Inspired Activities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12800" y="1636276"/>
            <a:ext cx="7691199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Hands-on activities allow students to interact with PACE data and explore concepts in a tangible way.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00" y="2533650"/>
            <a:ext cx="1037749" cy="16604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61778" y="274117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Satellite Tracking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561778" y="3170753"/>
            <a:ext cx="6342221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Students can track the orbit of the PACE satellite and visualize its global coverage.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800" y="4194096"/>
            <a:ext cx="1037749" cy="166044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61778" y="440162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Ocean Color Mapping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561778" y="4831199"/>
            <a:ext cx="6342221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Students can create maps of ocean color based on PACE data, understanding the distribution of phytoplankton.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800" y="5854541"/>
            <a:ext cx="1037749" cy="166044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61778" y="606206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Visualization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561778" y="6491645"/>
            <a:ext cx="6342221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Students can use software tools to visualize PACE data in different formats, creating graphs and charts.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8644" y="638175"/>
            <a:ext cx="7519511" cy="1364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PACE Satellite Educational Resources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98644" y="2351127"/>
            <a:ext cx="7519511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NASA offers a range of educational resources to help teachers incorporate PACE data into their lessons.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298644" y="3354586"/>
            <a:ext cx="7519511" cy="4237196"/>
          </a:xfrm>
          <a:prstGeom prst="roundRect">
            <a:avLst>
              <a:gd name="adj" fmla="val 8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06264" y="3362206"/>
            <a:ext cx="7504271" cy="1407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38317" y="3509010"/>
            <a:ext cx="3284220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Website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294263" y="3509010"/>
            <a:ext cx="3284220" cy="1113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Provides access to PACE data, lesson plans, and other educational materials.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306264" y="4769525"/>
            <a:ext cx="7504271" cy="1407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38317" y="4916329"/>
            <a:ext cx="3284220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Interactive Data Visualizations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294263" y="4916329"/>
            <a:ext cx="3284220" cy="1113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Allows students to explore PACE data in a dynamic and interactive way.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306264" y="6176843"/>
            <a:ext cx="7504271" cy="1407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38317" y="6323648"/>
            <a:ext cx="3284220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Teacher Guides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294263" y="6323648"/>
            <a:ext cx="3284220" cy="1113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Offers guidance on using PACE data and integrating it into existing curriculum.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718" y="649843"/>
            <a:ext cx="6547842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Accessing and Utilizing PACE Data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126718" y="1462445"/>
            <a:ext cx="7863364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 data is publicly available through NASA's EarthData website, enabling researchers and educators to access and utilize it.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18" y="2253734"/>
            <a:ext cx="457319" cy="4573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6718" y="2893933"/>
            <a:ext cx="215241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Download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126718" y="3272790"/>
            <a:ext cx="786336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Download PACE data in various formats for analysis and research.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718" y="4114443"/>
            <a:ext cx="457319" cy="4573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26718" y="4754642"/>
            <a:ext cx="215241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Visualization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126718" y="5133499"/>
            <a:ext cx="7863364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Visualize PACE data using specialized software tools to create maps, graphs, and charts.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718" y="5975152"/>
            <a:ext cx="457319" cy="45731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26718" y="6615351"/>
            <a:ext cx="215241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Global Coverage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6126718" y="6994208"/>
            <a:ext cx="7863364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PACE provides global coverage, allowing for comprehensive studies of Earth's oceans and atmosphere.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Kanit</vt:lpstr>
      <vt:lpstr>Arial</vt:lpstr>
      <vt:lpstr>Martel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venkatesh venki</cp:lastModifiedBy>
  <cp:revision>2</cp:revision>
  <dcterms:created xsi:type="dcterms:W3CDTF">2024-10-06T06:40:39Z</dcterms:created>
  <dcterms:modified xsi:type="dcterms:W3CDTF">2024-10-06T06:43:34Z</dcterms:modified>
</cp:coreProperties>
</file>